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83" r:id="rId13"/>
    <p:sldId id="271" r:id="rId14"/>
    <p:sldId id="258" r:id="rId15"/>
    <p:sldId id="272" r:id="rId16"/>
    <p:sldId id="273" r:id="rId17"/>
    <p:sldId id="275" r:id="rId18"/>
    <p:sldId id="277" r:id="rId19"/>
    <p:sldId id="278" r:id="rId20"/>
    <p:sldId id="279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42" autoAdjust="0"/>
    <p:restoredTop sz="94660"/>
  </p:normalViewPr>
  <p:slideViewPr>
    <p:cSldViewPr snapToGrid="0">
      <p:cViewPr varScale="1">
        <p:scale>
          <a:sx n="81" d="100"/>
          <a:sy n="81" d="100"/>
        </p:scale>
        <p:origin x="4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38743-77D0-E103-4A54-E2A16BAE9A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FDC289-7EAA-E5CF-94BE-15CCA35EF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F37E3-B013-D0F6-C1D7-7326D0A32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4D13A-3BE8-1D4D-E926-98D12D229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06775-23E7-714C-98D5-EA9B3CFEA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713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417CB-21D9-99AC-B6C2-DB0D042C8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C647D4-2DB9-E8EA-3A57-0C391D88E9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A622E-52B6-AF76-C845-DE411F3D0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5BED2-300F-5FB4-6BB0-75FB61CFD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74FFD-E633-2AF5-6870-91312B24F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110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75F74D-F4EF-CDF4-EDE0-CCC479737E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8BC75B-B2E2-E9AA-356B-D4D815B064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164F1-2C65-1657-45F4-87DAEE182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794AD-6C13-27A8-1DE1-48D970CA4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7CD8F-2FF3-80CC-594F-E948BF134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194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55239-4C1C-FFB6-B77F-421F5AB4A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F4634-B37A-4C38-C660-ACC74C835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E212F-22B7-14C9-3C07-A47C3E793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874AC-8E80-F2A1-A32B-DE2A1FB84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86ACA-38D3-50DD-29FC-E94B5E916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10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6462-120E-A2FC-3940-038B3783B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E109A-B16F-8DC7-92B0-FD00D47FB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62630-A954-A798-5537-C93A6BA7E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8DA9C-3755-D175-01CE-72B5575CE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BB1D4A-2143-4D6E-A0C0-0FFDCAB1E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13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AB466-4E35-1FE8-B05D-93E02CC90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284AF-C90A-5C00-51D6-06757FF3D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175D9C-701F-17F1-D833-23F55711BF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3B12CF-3BEC-5891-0860-F709B4B6A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9D7426-26DD-F8AA-37BC-8C0689CA6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2E0378-88A5-5BDB-7FED-332CC67F4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898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64D0B-81F6-22C4-F364-B3BC48FFF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EA1E68-8546-8A40-0CC0-F599368BC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E8180-4D98-0D13-A0EF-3CEE15829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EE6D3E-0025-1E19-3863-2621F86D28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1318B4-20BF-B99B-B3C2-CD83CBD295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4E2212-0BBF-0686-338D-C70131770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C8672D-2AF7-33C8-C95D-F209C2D46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807443-21D3-3C16-46C5-C7FB42DA3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497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8F120-F51A-6FF9-BFA5-6EE6D3DB6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EBF668-7AC8-D1AC-36FA-228864B55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A0359-19A3-5AE2-2D4A-06948E144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4CAE2D-46C3-4B83-2C6A-B0C642781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058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5F0C3-5C57-2BD9-8735-868AD6688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F045E3-B45C-9E55-ACF0-16484ABC1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E047C-4339-F669-3309-7187CF039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945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12366-6480-5238-816C-EF8000D7F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0592D-9543-7150-1A75-E0776461D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88B50D-16D7-8AC9-174F-B0DE61A054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3ADF38-8CE7-9B49-F849-C29F6B2DB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FE85E-F6E8-F8FB-7D1B-67C013FCD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B797C-6DE5-ED83-B65B-E63026A24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809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E9742-3926-FEAB-2A52-BDF9DBBBE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C6F330-F5C1-2501-B6D0-FC7E590535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CA79D-1299-1842-5536-4DCFEEF20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4B630E-8A14-F233-10B2-F6B8F75A8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7CF266-BB8A-213D-9653-A7A3C1FDD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AE8317-2355-19DE-6233-16447774C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6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537691-D69D-2B11-EA07-67CB28317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3379F-7EB9-3AD0-08E7-E657C4419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A8209-6FC1-A3FD-A637-9C0B4F64B5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1FAFA-77AB-4459-B30D-4A76F824543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2756F-5179-5B21-D360-510E6A1E6B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E2D43-5176-DD43-A631-ECE523E6EC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0EE763-5DB5-4311-A410-252C3F68E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03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sql-server/sql-server-download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learn.microsoft.com/en-us/ssms/download-sql-server-management-studio-ssms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erotier.com/download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5E73D8-C6E0-A740-875D-1E1CD4302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B8BBD8-CBCE-90C0-1473-5733DEE0A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0632" y="1282046"/>
            <a:ext cx="4894274" cy="38776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6D7690-4E51-4B88-3210-0478EB80464A}"/>
              </a:ext>
            </a:extLst>
          </p:cNvPr>
          <p:cNvSpPr txBox="1"/>
          <p:nvPr/>
        </p:nvSpPr>
        <p:spPr>
          <a:xfrm>
            <a:off x="167094" y="1854411"/>
            <a:ext cx="37630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Cài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 2022 Dev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8B1A90-ABB6-30FD-5A52-0F7A654EF763}"/>
              </a:ext>
            </a:extLst>
          </p:cNvPr>
          <p:cNvSpPr txBox="1"/>
          <p:nvPr/>
        </p:nvSpPr>
        <p:spPr>
          <a:xfrm>
            <a:off x="167094" y="2296672"/>
            <a:ext cx="69326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B1: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https://www.microsoft.com/en-us/sql-server/sql-server-downloads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B2: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Developer</a:t>
            </a:r>
          </a:p>
          <a:p>
            <a:r>
              <a:rPr lang="en-US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B3: </a:t>
            </a:r>
            <a:r>
              <a:rPr lang="en-US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iếp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https://learn.microsoft.com/en-us/ssms/download-sql-server-management-studio-ssms</a:t>
            </a:r>
            <a:b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SSMS 20.2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C1EA54-98E9-CC1F-B071-0EF841911651}"/>
              </a:ext>
            </a:extLst>
          </p:cNvPr>
          <p:cNvSpPr txBox="1"/>
          <p:nvPr/>
        </p:nvSpPr>
        <p:spPr>
          <a:xfrm>
            <a:off x="8418136" y="6488668"/>
            <a:ext cx="3866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accent1"/>
                </a:solidFill>
              </a:rPr>
              <a:t>Thực</a:t>
            </a:r>
            <a:r>
              <a:rPr lang="en-US" i="1" dirty="0">
                <a:solidFill>
                  <a:schemeClr val="accent1"/>
                </a:solidFill>
              </a:rPr>
              <a:t> </a:t>
            </a:r>
            <a:r>
              <a:rPr lang="en-US" i="1" dirty="0" err="1">
                <a:solidFill>
                  <a:schemeClr val="accent1"/>
                </a:solidFill>
              </a:rPr>
              <a:t>hiện</a:t>
            </a:r>
            <a:r>
              <a:rPr lang="en-US" i="1" dirty="0">
                <a:solidFill>
                  <a:schemeClr val="accent1"/>
                </a:solidFill>
              </a:rPr>
              <a:t> </a:t>
            </a:r>
            <a:r>
              <a:rPr lang="en-US" i="1" dirty="0" err="1">
                <a:solidFill>
                  <a:schemeClr val="accent1"/>
                </a:solidFill>
              </a:rPr>
              <a:t>bởi</a:t>
            </a:r>
            <a:r>
              <a:rPr lang="en-US" i="1" dirty="0">
                <a:solidFill>
                  <a:schemeClr val="accent1"/>
                </a:solidFill>
              </a:rPr>
              <a:t> Anh Tú – git 0388649696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AA7F73-9B7F-C8EB-7E57-587C4458DFC9}"/>
              </a:ext>
            </a:extLst>
          </p:cNvPr>
          <p:cNvSpPr/>
          <p:nvPr/>
        </p:nvSpPr>
        <p:spPr>
          <a:xfrm>
            <a:off x="1278311" y="129790"/>
            <a:ext cx="9681327" cy="1065229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2D9FC-4364-8786-B3E5-19449700345E}"/>
              </a:ext>
            </a:extLst>
          </p:cNvPr>
          <p:cNvSpPr txBox="1"/>
          <p:nvPr/>
        </p:nvSpPr>
        <p:spPr>
          <a:xfrm>
            <a:off x="1421285" y="464096"/>
            <a:ext cx="98003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thạo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Windows </a:t>
            </a:r>
          </a:p>
        </p:txBody>
      </p:sp>
    </p:spTree>
    <p:extLst>
      <p:ext uri="{BB962C8B-B14F-4D97-AF65-F5344CB8AC3E}">
        <p14:creationId xmlns:p14="http://schemas.microsoft.com/office/powerpoint/2010/main" val="2918139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DF73F-00FE-8302-8085-E95F0CCF4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C0E02B-3FDF-2FC9-5FC7-DEB6FC793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678" y="267840"/>
            <a:ext cx="5130278" cy="41777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B63150-5774-E5A0-03D1-C6DE112E8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678" y="4625677"/>
            <a:ext cx="5130278" cy="14879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719F2C-C1A1-CAA6-D768-03FCDE6FD030}"/>
              </a:ext>
            </a:extLst>
          </p:cNvPr>
          <p:cNvSpPr txBox="1"/>
          <p:nvPr/>
        </p:nvSpPr>
        <p:spPr>
          <a:xfrm>
            <a:off x="1356852" y="2356711"/>
            <a:ext cx="455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B20: </a:t>
            </a:r>
            <a:r>
              <a:rPr lang="en-US" dirty="0" err="1"/>
              <a:t>Chọn</a:t>
            </a:r>
            <a:r>
              <a:rPr lang="en-US" dirty="0"/>
              <a:t> Install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xong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453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F09052-EDE4-DE18-CC13-C0B9429B9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7B48F8-72F2-0E61-A1A8-6488D52E8F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" t="8522" b="2681"/>
          <a:stretch/>
        </p:blipFill>
        <p:spPr>
          <a:xfrm>
            <a:off x="7070104" y="95771"/>
            <a:ext cx="4996206" cy="40331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94777C-CC13-660F-78BE-8E74F2AEEF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970"/>
          <a:stretch/>
        </p:blipFill>
        <p:spPr>
          <a:xfrm>
            <a:off x="7070103" y="4331481"/>
            <a:ext cx="4996207" cy="21258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9FCEC9-E0C5-6E6C-E3C6-1BAA48935404}"/>
              </a:ext>
            </a:extLst>
          </p:cNvPr>
          <p:cNvSpPr txBox="1"/>
          <p:nvPr/>
        </p:nvSpPr>
        <p:spPr>
          <a:xfrm>
            <a:off x="772997" y="2601798"/>
            <a:ext cx="61557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B21: </a:t>
            </a: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, “Close” </a:t>
            </a:r>
            <a:r>
              <a:rPr lang="en-US" dirty="0" err="1"/>
              <a:t>thoát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Sql</a:t>
            </a:r>
            <a:r>
              <a:rPr lang="en-US" dirty="0"/>
              <a:t> Server Configuration Manager,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Server Network Configuration </a:t>
            </a:r>
            <a:r>
              <a:rPr lang="en-US" dirty="0" err="1"/>
              <a:t>chọn</a:t>
            </a:r>
            <a:r>
              <a:rPr lang="en-US" dirty="0"/>
              <a:t> Protocols for </a:t>
            </a:r>
            <a:r>
              <a:rPr lang="en-US" u="sng" dirty="0"/>
              <a:t>MSSQL </a:t>
            </a:r>
            <a:r>
              <a:rPr lang="en-US" dirty="0"/>
              <a:t>(</a:t>
            </a:r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ở B15). </a:t>
            </a:r>
            <a:r>
              <a:rPr lang="en-US" dirty="0" err="1"/>
              <a:t>Hãy</a:t>
            </a:r>
            <a:r>
              <a:rPr lang="en-US" dirty="0"/>
              <a:t> Enable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Protocol name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.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193652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533004-E841-B97F-3381-E95D5CA1D4CE}"/>
              </a:ext>
            </a:extLst>
          </p:cNvPr>
          <p:cNvSpPr txBox="1"/>
          <p:nvPr/>
        </p:nvSpPr>
        <p:spPr>
          <a:xfrm>
            <a:off x="471340" y="405353"/>
            <a:ext cx="4815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managerment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studio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9AE8C0-77DF-135F-D271-794149BEB05D}"/>
              </a:ext>
            </a:extLst>
          </p:cNvPr>
          <p:cNvSpPr txBox="1"/>
          <p:nvPr/>
        </p:nvSpPr>
        <p:spPr>
          <a:xfrm>
            <a:off x="471340" y="876692"/>
            <a:ext cx="105485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Chạy</a:t>
            </a:r>
            <a:r>
              <a:rPr lang="en-US" dirty="0"/>
              <a:t> file </a:t>
            </a:r>
            <a:r>
              <a:rPr lang="en-US" dirty="0" err="1"/>
              <a:t>cài</a:t>
            </a:r>
            <a:r>
              <a:rPr lang="en-US" dirty="0"/>
              <a:t> SSMS-Setup-ENU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SQL Server Management Studio 20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.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xong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B1: </a:t>
            </a:r>
            <a:r>
              <a:rPr lang="en-US" dirty="0" err="1"/>
              <a:t>Mở</a:t>
            </a:r>
            <a:r>
              <a:rPr lang="en-US" dirty="0"/>
              <a:t> SQL Server Management Studio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Server Name, </a:t>
            </a:r>
            <a:r>
              <a:rPr lang="en-US" dirty="0" err="1"/>
              <a:t>tại</a:t>
            </a:r>
            <a:r>
              <a:rPr lang="en-US" dirty="0"/>
              <a:t> Authentication:</a:t>
            </a:r>
          </a:p>
          <a:p>
            <a:r>
              <a:rPr lang="en-US" dirty="0"/>
              <a:t>1.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Windows Authentication, </a:t>
            </a:r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Windows </a:t>
            </a:r>
            <a:r>
              <a:rPr lang="en-US" dirty="0" err="1"/>
              <a:t>nên</a:t>
            </a:r>
            <a:r>
              <a:rPr lang="en-US" dirty="0"/>
              <a:t> Connect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96B23C-7F47-3B1A-183E-12F293EFB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40" y="2479240"/>
            <a:ext cx="7484882" cy="397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42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0B96F-5C63-F433-CACB-20AD6BE067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121EEA-4554-6019-ADB4-E86DF2E0F9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773" b="7782"/>
          <a:stretch/>
        </p:blipFill>
        <p:spPr>
          <a:xfrm>
            <a:off x="2422691" y="1585597"/>
            <a:ext cx="8088198" cy="51074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AF7586-9C8B-3AF7-AE50-ED0B7E18878B}"/>
              </a:ext>
            </a:extLst>
          </p:cNvPr>
          <p:cNvSpPr txBox="1"/>
          <p:nvPr/>
        </p:nvSpPr>
        <p:spPr>
          <a:xfrm>
            <a:off x="2422691" y="591235"/>
            <a:ext cx="609442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Sql</a:t>
            </a:r>
            <a:r>
              <a:rPr lang="en-US" dirty="0"/>
              <a:t> Server Auth:</a:t>
            </a:r>
          </a:p>
          <a:p>
            <a:r>
              <a:rPr lang="en-US" dirty="0"/>
              <a:t>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rồi</a:t>
            </a:r>
            <a:r>
              <a:rPr lang="en-US" dirty="0"/>
              <a:t>,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Sencurty</a:t>
            </a:r>
            <a:r>
              <a:rPr lang="en-US" dirty="0"/>
              <a:t> &gt; Login &gt; </a:t>
            </a:r>
            <a:r>
              <a:rPr lang="en-US" dirty="0" err="1"/>
              <a:t>sa</a:t>
            </a:r>
            <a:r>
              <a:rPr lang="en-US" dirty="0"/>
              <a:t> &gt; General &gt; </a:t>
            </a:r>
            <a:r>
              <a:rPr lang="en-US" dirty="0" err="1"/>
              <a:t>đặt</a:t>
            </a:r>
            <a:r>
              <a:rPr lang="en-US" dirty="0"/>
              <a:t> password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nhớ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72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8240D9-95A2-FB44-125C-0C1A3A7D9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"/>
          <a:stretch/>
        </p:blipFill>
        <p:spPr>
          <a:xfrm>
            <a:off x="2724347" y="1927584"/>
            <a:ext cx="6606959" cy="44440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BB2E6E-45EB-0B5E-BB46-C8E827C6CD8E}"/>
              </a:ext>
            </a:extLst>
          </p:cNvPr>
          <p:cNvSpPr txBox="1"/>
          <p:nvPr/>
        </p:nvSpPr>
        <p:spPr>
          <a:xfrm>
            <a:off x="2637541" y="1225732"/>
            <a:ext cx="69169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Tại</a:t>
            </a:r>
            <a:r>
              <a:rPr lang="en-US" dirty="0"/>
              <a:t> tab Status </a:t>
            </a:r>
            <a:r>
              <a:rPr lang="en-US" dirty="0" err="1"/>
              <a:t>chọn</a:t>
            </a:r>
            <a:r>
              <a:rPr lang="en-US" dirty="0"/>
              <a:t> Enable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Login &gt; </a:t>
            </a:r>
            <a:r>
              <a:rPr lang="en-US" dirty="0" err="1"/>
              <a:t>ấn</a:t>
            </a:r>
            <a:r>
              <a:rPr lang="en-US" dirty="0"/>
              <a:t> OK</a:t>
            </a:r>
          </a:p>
          <a:p>
            <a:r>
              <a:rPr lang="en-US" dirty="0" err="1"/>
              <a:t>Nhớ</a:t>
            </a:r>
            <a:r>
              <a:rPr lang="en-US" dirty="0"/>
              <a:t> </a:t>
            </a:r>
            <a:r>
              <a:rPr lang="en-US" dirty="0" err="1"/>
              <a:t>chuột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Database &gt; Restart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588287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7C13C7-10F0-9EFA-5EE3-2EE0AFC2B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1868A9-0825-C8FB-F2B7-CAA7CE54EA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286" y="1941508"/>
            <a:ext cx="7796446" cy="42207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DD9078-8E61-9D5A-7E7F-1A071DA2783E}"/>
              </a:ext>
            </a:extLst>
          </p:cNvPr>
          <p:cNvSpPr txBox="1"/>
          <p:nvPr/>
        </p:nvSpPr>
        <p:spPr>
          <a:xfrm>
            <a:off x="1771059" y="1338606"/>
            <a:ext cx="8816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Xong! </a:t>
            </a:r>
            <a:r>
              <a:rPr lang="en-US" dirty="0" err="1"/>
              <a:t>Vậy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Sql</a:t>
            </a:r>
            <a:r>
              <a:rPr lang="en-US" dirty="0"/>
              <a:t> Server Auth </a:t>
            </a:r>
            <a:r>
              <a:rPr lang="en-US" dirty="0" err="1"/>
              <a:t>bằng</a:t>
            </a:r>
            <a:r>
              <a:rPr lang="en-US" dirty="0"/>
              <a:t> Login </a:t>
            </a:r>
            <a:r>
              <a:rPr lang="en-US" dirty="0" err="1"/>
              <a:t>và</a:t>
            </a:r>
            <a:r>
              <a:rPr lang="en-US" dirty="0"/>
              <a:t> Password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đó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281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39979-575E-B929-B025-58524DD1E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F5BE1D-D362-1E6F-B2FC-3290DC233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604" y="1657950"/>
            <a:ext cx="5986794" cy="45967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8C9BD7-72C6-7693-258F-11B41582FE86}"/>
              </a:ext>
            </a:extLst>
          </p:cNvPr>
          <p:cNvSpPr txBox="1"/>
          <p:nvPr/>
        </p:nvSpPr>
        <p:spPr>
          <a:xfrm>
            <a:off x="471340" y="716437"/>
            <a:ext cx="26457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TCP/IP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184ED1-BD2D-BEAC-C0AE-BD4834FBBF9F}"/>
              </a:ext>
            </a:extLst>
          </p:cNvPr>
          <p:cNvSpPr txBox="1"/>
          <p:nvPr/>
        </p:nvSpPr>
        <p:spPr>
          <a:xfrm>
            <a:off x="367645" y="2601797"/>
            <a:ext cx="50716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B1: </a:t>
            </a:r>
            <a:r>
              <a:rPr lang="en-US" dirty="0" err="1"/>
              <a:t>Mở</a:t>
            </a:r>
            <a:r>
              <a:rPr lang="en-US" dirty="0"/>
              <a:t> SQL Sever Configuration Manager, </a:t>
            </a:r>
            <a:r>
              <a:rPr lang="en-US" dirty="0" err="1"/>
              <a:t>chọn</a:t>
            </a:r>
            <a:r>
              <a:rPr lang="en-US" dirty="0"/>
              <a:t> SQL Server Network Configuration,</a:t>
            </a:r>
          </a:p>
          <a:p>
            <a:r>
              <a:rPr lang="en-US" dirty="0"/>
              <a:t>Click </a:t>
            </a:r>
            <a:r>
              <a:rPr lang="en-US" dirty="0" err="1"/>
              <a:t>vào</a:t>
            </a:r>
            <a:r>
              <a:rPr lang="en-US" dirty="0"/>
              <a:t> Protocol for &lt;</a:t>
            </a:r>
            <a:r>
              <a:rPr lang="en-US" dirty="0" err="1"/>
              <a:t>Tên_đã_cài_trước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B2: </a:t>
            </a:r>
            <a:r>
              <a:rPr lang="en-US" dirty="0" err="1"/>
              <a:t>Chọn</a:t>
            </a:r>
            <a:r>
              <a:rPr lang="en-US" dirty="0"/>
              <a:t> TCP/IP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lên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11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F92AFF-528B-136E-92D6-39F881F81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C45369-7AC7-4772-8C8D-528E87972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07" t="15808" r="28591" b="12165"/>
          <a:stretch/>
        </p:blipFill>
        <p:spPr>
          <a:xfrm>
            <a:off x="1029676" y="1627505"/>
            <a:ext cx="3745767" cy="47591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23B66F-159F-EE91-7967-4B2AED67E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465" y="1627505"/>
            <a:ext cx="6268278" cy="47591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C89417-F66D-E5DF-772F-A2106D15FC41}"/>
              </a:ext>
            </a:extLst>
          </p:cNvPr>
          <p:cNvSpPr txBox="1"/>
          <p:nvPr/>
        </p:nvSpPr>
        <p:spPr>
          <a:xfrm>
            <a:off x="920500" y="323483"/>
            <a:ext cx="11400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B3: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 IP Address,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IPALL TCP Dynamic 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0, TCP Port: 49259 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B4: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CMD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Admin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advfirewall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firewall add rule name="Open SQL Server Port 49259"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=in action=allow protocol=TCP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localport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=49259“.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cổng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Nhớ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restart </a:t>
            </a:r>
            <a:r>
              <a:rPr lang="en-US" b="0" i="0" dirty="0" err="1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b="0" i="0" dirty="0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SQL server </a:t>
            </a:r>
            <a:r>
              <a:rPr lang="en-US" b="0" i="0" dirty="0" err="1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b="0" i="0" dirty="0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b="0" i="0" dirty="0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81B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dirty="0">
                <a:solidFill>
                  <a:srgbClr val="081B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0" i="0" dirty="0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b="0" i="0" dirty="0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lực</a:t>
            </a:r>
            <a:r>
              <a:rPr lang="en-US" b="0" i="0" dirty="0">
                <a:solidFill>
                  <a:srgbClr val="081B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436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F32746-C00B-47FA-7954-6686577AF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267DCB-AF67-2406-8E24-1B1D9AD15B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138" y="2047523"/>
            <a:ext cx="8173039" cy="45281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8AE6D9-75BC-B752-1C0D-DAAE0EE712AD}"/>
              </a:ext>
            </a:extLst>
          </p:cNvPr>
          <p:cNvSpPr txBox="1"/>
          <p:nvPr/>
        </p:nvSpPr>
        <p:spPr>
          <a:xfrm>
            <a:off x="2073897" y="1008668"/>
            <a:ext cx="8955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*NAT Port SQL Server </a:t>
            </a:r>
            <a:r>
              <a:rPr lang="fr-FR" dirty="0" err="1"/>
              <a:t>bằng</a:t>
            </a:r>
            <a:r>
              <a:rPr lang="fr-FR" dirty="0"/>
              <a:t> </a:t>
            </a:r>
            <a:r>
              <a:rPr lang="fr-FR" dirty="0" err="1"/>
              <a:t>ZeroTier</a:t>
            </a:r>
            <a:r>
              <a:rPr lang="fr-FR" dirty="0"/>
              <a:t> </a:t>
            </a:r>
            <a:r>
              <a:rPr lang="fr-FR" dirty="0" err="1"/>
              <a:t>để</a:t>
            </a:r>
            <a:r>
              <a:rPr lang="fr-FR" dirty="0"/>
              <a:t> </a:t>
            </a:r>
            <a:r>
              <a:rPr lang="fr-FR" dirty="0" err="1"/>
              <a:t>truy</a:t>
            </a:r>
            <a:r>
              <a:rPr lang="fr-FR" dirty="0"/>
              <a:t> </a:t>
            </a:r>
            <a:r>
              <a:rPr lang="fr-FR" dirty="0" err="1"/>
              <a:t>cập</a:t>
            </a:r>
            <a:r>
              <a:rPr lang="fr-FR" dirty="0"/>
              <a:t> </a:t>
            </a:r>
            <a:r>
              <a:rPr lang="fr-FR" dirty="0" err="1"/>
              <a:t>từ</a:t>
            </a:r>
            <a:r>
              <a:rPr lang="fr-FR" dirty="0"/>
              <a:t> </a:t>
            </a:r>
            <a:r>
              <a:rPr lang="fr-FR" dirty="0" err="1"/>
              <a:t>xa</a:t>
            </a:r>
            <a:r>
              <a:rPr lang="fr-FR" dirty="0"/>
              <a:t>:</a:t>
            </a:r>
          </a:p>
          <a:p>
            <a:r>
              <a:rPr lang="en-US" dirty="0"/>
              <a:t>B5: </a:t>
            </a:r>
            <a:r>
              <a:rPr lang="en-US" dirty="0" err="1"/>
              <a:t>Tải</a:t>
            </a:r>
            <a:r>
              <a:rPr lang="en-US" dirty="0"/>
              <a:t> </a:t>
            </a:r>
            <a:r>
              <a:rPr lang="en-US" dirty="0" err="1"/>
              <a:t>xuống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b="1" dirty="0" err="1"/>
              <a:t>ZeroTier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https://www.zerotier.com/download/</a:t>
            </a:r>
            <a:endParaRPr lang="en-US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165785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83A785-A027-BE7C-5782-89A11A801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FD0E4C-2AF3-DE8F-9AFD-5FC751BBD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88" y="2891672"/>
            <a:ext cx="6096000" cy="32498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113296-B0B2-FA85-C40E-7E6CD08349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90"/>
          <a:stretch/>
        </p:blipFill>
        <p:spPr>
          <a:xfrm>
            <a:off x="6342134" y="2891672"/>
            <a:ext cx="5705322" cy="32869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0411A8-81A6-CA81-8B90-E9789186366D}"/>
              </a:ext>
            </a:extLst>
          </p:cNvPr>
          <p:cNvSpPr txBox="1"/>
          <p:nvPr/>
        </p:nvSpPr>
        <p:spPr>
          <a:xfrm>
            <a:off x="3195688" y="1772239"/>
            <a:ext cx="66270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B6: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b="1" dirty="0"/>
              <a:t>CMD: </a:t>
            </a:r>
            <a:r>
              <a:rPr lang="en-US" i="1" dirty="0" err="1"/>
              <a:t>zerotier</a:t>
            </a:r>
            <a:r>
              <a:rPr lang="en-US" i="1" dirty="0"/>
              <a:t>-cli join [NETWORK_ID]</a:t>
            </a:r>
          </a:p>
          <a:p>
            <a:endParaRPr lang="en-US" i="1" dirty="0"/>
          </a:p>
          <a:p>
            <a:r>
              <a:rPr lang="vi-VN" dirty="0"/>
              <a:t>Lưu ý: NETWORK_ID lấy từ trang quản lý của </a:t>
            </a:r>
            <a:r>
              <a:rPr lang="vi-VN" dirty="0" err="1"/>
              <a:t>ZeroTier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069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47BF1-3479-69EE-AF99-F7C55578C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920E9C-F675-0AD3-E95A-8B7F524E3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939" y="2108081"/>
            <a:ext cx="4679570" cy="40617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F6F383-5B31-BFE5-FFB4-AB879922D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932" y="2108081"/>
            <a:ext cx="4710129" cy="40617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570FA3-96B7-76F2-4A9D-93957F27885F}"/>
              </a:ext>
            </a:extLst>
          </p:cNvPr>
          <p:cNvSpPr txBox="1"/>
          <p:nvPr/>
        </p:nvSpPr>
        <p:spPr>
          <a:xfrm>
            <a:off x="985939" y="1461155"/>
            <a:ext cx="4679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B4: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b="1" dirty="0"/>
              <a:t>SQL2022-SSEI-Dev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tải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Download Media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D7D3EA-1C9A-A0A4-6B90-7F8D764569EE}"/>
              </a:ext>
            </a:extLst>
          </p:cNvPr>
          <p:cNvSpPr txBox="1"/>
          <p:nvPr/>
        </p:nvSpPr>
        <p:spPr>
          <a:xfrm>
            <a:off x="6495932" y="1349605"/>
            <a:ext cx="4679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B5: </a:t>
            </a:r>
            <a:r>
              <a:rPr lang="en-US" dirty="0" err="1"/>
              <a:t>Chọn</a:t>
            </a:r>
            <a:r>
              <a:rPr lang="en-US" dirty="0"/>
              <a:t> ISO, file iso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xuống</a:t>
            </a:r>
            <a:r>
              <a:rPr lang="en-US" dirty="0"/>
              <a:t> ở </a:t>
            </a:r>
            <a:r>
              <a:rPr lang="en-US" dirty="0" err="1"/>
              <a:t>nơi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đặt</a:t>
            </a:r>
            <a:br>
              <a:rPr lang="en-US" dirty="0"/>
            </a:br>
            <a:r>
              <a:rPr lang="en-US" dirty="0" err="1"/>
              <a:t>Nhấn</a:t>
            </a:r>
            <a:r>
              <a:rPr lang="en-US" dirty="0"/>
              <a:t> Download</a:t>
            </a:r>
          </a:p>
        </p:txBody>
      </p:sp>
    </p:spTree>
    <p:extLst>
      <p:ext uri="{BB962C8B-B14F-4D97-AF65-F5344CB8AC3E}">
        <p14:creationId xmlns:p14="http://schemas.microsoft.com/office/powerpoint/2010/main" val="32583375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41C357-4467-AC9C-3C3B-E9A32606A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1A392C-32F2-C653-8BC3-90B143598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712" y="84243"/>
            <a:ext cx="5332523" cy="35418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82EF5D-7CE8-3C22-9AAA-6E969485E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51" r="17964"/>
          <a:stretch/>
        </p:blipFill>
        <p:spPr>
          <a:xfrm>
            <a:off x="5390837" y="3626111"/>
            <a:ext cx="6702458" cy="32318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523884D-8C8A-ED15-4E8D-E27CBB0966A4}"/>
              </a:ext>
            </a:extLst>
          </p:cNvPr>
          <p:cNvSpPr txBox="1"/>
          <p:nvPr/>
        </p:nvSpPr>
        <p:spPr>
          <a:xfrm>
            <a:off x="541765" y="2505670"/>
            <a:ext cx="5676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B7: Trong CMD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i="1" dirty="0"/>
              <a:t>ipconfig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IP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ZeroTier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4671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F4A865-1472-7BD2-58C8-4D640E22F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CF0333-89BF-2FEC-9805-63CFAA4EF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" r="6052" b="16913"/>
          <a:stretch/>
        </p:blipFill>
        <p:spPr>
          <a:xfrm>
            <a:off x="2375554" y="2309567"/>
            <a:ext cx="7984503" cy="37235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6B3E4A-78F5-F9D3-19DB-CE3324CC1D25}"/>
              </a:ext>
            </a:extLst>
          </p:cNvPr>
          <p:cNvSpPr txBox="1"/>
          <p:nvPr/>
        </p:nvSpPr>
        <p:spPr>
          <a:xfrm>
            <a:off x="2375554" y="1253765"/>
            <a:ext cx="75225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B8: Quay </a:t>
            </a:r>
            <a:r>
              <a:rPr lang="en-US" dirty="0" err="1"/>
              <a:t>lại</a:t>
            </a:r>
            <a:r>
              <a:rPr lang="en-US" dirty="0"/>
              <a:t> SMSS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  <a:p>
            <a:r>
              <a:rPr lang="en-US" dirty="0"/>
              <a:t>Login: &lt;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IP </a:t>
            </a:r>
            <a:r>
              <a:rPr lang="en-US" dirty="0" err="1"/>
              <a:t>ZeroTier</a:t>
            </a:r>
            <a:r>
              <a:rPr lang="en-US" dirty="0"/>
              <a:t>&gt;,&lt;</a:t>
            </a:r>
            <a:r>
              <a:rPr lang="en-US" dirty="0" err="1"/>
              <a:t>cổng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 </a:t>
            </a:r>
            <a:r>
              <a:rPr lang="en-US" dirty="0" err="1"/>
              <a:t>Rồi</a:t>
            </a:r>
            <a:r>
              <a:rPr lang="en-US" dirty="0"/>
              <a:t> Connect. </a:t>
            </a:r>
            <a:r>
              <a:rPr lang="en-US" dirty="0" err="1"/>
              <a:t>Vậy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xong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SQL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ZeroTier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xa</a:t>
            </a:r>
          </a:p>
        </p:txBody>
      </p:sp>
    </p:spTree>
    <p:extLst>
      <p:ext uri="{BB962C8B-B14F-4D97-AF65-F5344CB8AC3E}">
        <p14:creationId xmlns:p14="http://schemas.microsoft.com/office/powerpoint/2010/main" val="1331665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B826F-F8B3-9619-7348-86548DD45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CE8A00-4C62-E34D-9AF5-91B8FF4908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720"/>
          <a:stretch/>
        </p:blipFill>
        <p:spPr>
          <a:xfrm>
            <a:off x="6344240" y="726458"/>
            <a:ext cx="5343498" cy="18753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8E04BE-5942-944C-B6EE-A2870E80E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240" y="2815909"/>
            <a:ext cx="5338360" cy="36437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68FD5A-31B0-DDD5-E035-E40FD3720E2B}"/>
              </a:ext>
            </a:extLst>
          </p:cNvPr>
          <p:cNvSpPr txBox="1"/>
          <p:nvPr/>
        </p:nvSpPr>
        <p:spPr>
          <a:xfrm>
            <a:off x="320512" y="2228671"/>
            <a:ext cx="6023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B6: Sau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tôi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SQLServer2022-x64-ENU-Dev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Mount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B7: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setup.exe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320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3C6325-057C-61B8-2285-A6B2555CD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E23403-A3D0-4922-6970-3F777D659C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649"/>
          <a:stretch/>
        </p:blipFill>
        <p:spPr>
          <a:xfrm>
            <a:off x="694441" y="183121"/>
            <a:ext cx="4952214" cy="4261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A53E35D-4140-18D9-CA54-21F5E70E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801" y="183121"/>
            <a:ext cx="4952213" cy="43362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191238-E8D1-C395-A25B-47E1576C4700}"/>
              </a:ext>
            </a:extLst>
          </p:cNvPr>
          <p:cNvSpPr txBox="1"/>
          <p:nvPr/>
        </p:nvSpPr>
        <p:spPr>
          <a:xfrm>
            <a:off x="2403834" y="5118755"/>
            <a:ext cx="8028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B8: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New SQL Server standalone installation...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Next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B9: SQL Server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Sau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Next</a:t>
            </a:r>
          </a:p>
        </p:txBody>
      </p:sp>
    </p:spTree>
    <p:extLst>
      <p:ext uri="{BB962C8B-B14F-4D97-AF65-F5344CB8AC3E}">
        <p14:creationId xmlns:p14="http://schemas.microsoft.com/office/powerpoint/2010/main" val="2717860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94933-64A2-3966-9137-248FAEE24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B4AF3A6-FF0A-0379-205F-F87E38976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561" y="2378440"/>
            <a:ext cx="4900102" cy="40283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9D0E885-DD17-7C1A-E2B1-619E032488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339" y="2378440"/>
            <a:ext cx="4811922" cy="398602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84506B7-53FD-FD6D-DC85-9B2B2B55AA0E}"/>
              </a:ext>
            </a:extLst>
          </p:cNvPr>
          <p:cNvSpPr txBox="1"/>
          <p:nvPr/>
        </p:nvSpPr>
        <p:spPr>
          <a:xfrm>
            <a:off x="3796166" y="1621411"/>
            <a:ext cx="423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B10: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Perfom</a:t>
            </a:r>
            <a:r>
              <a:rPr lang="en-US" dirty="0"/>
              <a:t> a new installation… Next</a:t>
            </a:r>
          </a:p>
        </p:txBody>
      </p:sp>
    </p:spTree>
    <p:extLst>
      <p:ext uri="{BB962C8B-B14F-4D97-AF65-F5344CB8AC3E}">
        <p14:creationId xmlns:p14="http://schemas.microsoft.com/office/powerpoint/2010/main" val="106224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F455D-D437-FD7B-D420-8ECB7C955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8DAC301-8991-CD7A-D4E0-E4659936A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0" r="634"/>
          <a:stretch/>
        </p:blipFill>
        <p:spPr>
          <a:xfrm>
            <a:off x="6380670" y="971533"/>
            <a:ext cx="5619225" cy="32463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21504B-C345-5D18-94D8-380844FC4F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99" t="74089" r="619"/>
          <a:stretch/>
        </p:blipFill>
        <p:spPr>
          <a:xfrm>
            <a:off x="6380670" y="4378128"/>
            <a:ext cx="4205204" cy="13298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EE1B40-93CB-D031-9144-AFC4EB0D94AC}"/>
              </a:ext>
            </a:extLst>
          </p:cNvPr>
          <p:cNvSpPr txBox="1"/>
          <p:nvPr/>
        </p:nvSpPr>
        <p:spPr>
          <a:xfrm>
            <a:off x="579421" y="2479249"/>
            <a:ext cx="56398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B11: </a:t>
            </a:r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Dev, </a:t>
            </a:r>
            <a:r>
              <a:rPr lang="en-US" dirty="0" err="1"/>
              <a:t>nên</a:t>
            </a:r>
            <a:r>
              <a:rPr lang="en-US" dirty="0"/>
              <a:t> ta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Developer </a:t>
            </a:r>
            <a:r>
              <a:rPr lang="en-US" b="1" dirty="0">
                <a:solidFill>
                  <a:srgbClr val="000000"/>
                </a:solidFill>
                <a:latin typeface="Segoe UI" panose="020B0502040204020203" pitchFamily="34" charset="0"/>
              </a:rPr>
              <a:t>&gt; </a:t>
            </a:r>
            <a:r>
              <a:rPr lang="en-US" dirty="0">
                <a:solidFill>
                  <a:srgbClr val="000000"/>
                </a:solidFill>
                <a:latin typeface="Segoe UI" panose="020B0502040204020203" pitchFamily="34" charset="0"/>
              </a:rPr>
              <a:t>Next</a:t>
            </a:r>
          </a:p>
          <a:p>
            <a:r>
              <a:rPr lang="en-US" dirty="0">
                <a:solidFill>
                  <a:srgbClr val="000000"/>
                </a:solidFill>
                <a:latin typeface="Segoe UI" panose="020B0502040204020203" pitchFamily="34" charset="0"/>
              </a:rPr>
              <a:t>B12: </a:t>
            </a:r>
            <a:r>
              <a:rPr lang="en-US" dirty="0" err="1">
                <a:solidFill>
                  <a:srgbClr val="000000"/>
                </a:solidFill>
                <a:latin typeface="Segoe UI" panose="020B0502040204020203" pitchFamily="34" charset="0"/>
              </a:rPr>
              <a:t>Tích</a:t>
            </a:r>
            <a:r>
              <a:rPr lang="en-US" dirty="0">
                <a:solidFill>
                  <a:srgbClr val="000000"/>
                </a:solidFill>
                <a:latin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UI" panose="020B0502040204020203" pitchFamily="34" charset="0"/>
              </a:rPr>
              <a:t>vào</a:t>
            </a:r>
            <a:r>
              <a:rPr lang="en-US" dirty="0">
                <a:solidFill>
                  <a:srgbClr val="000000"/>
                </a:solidFill>
                <a:latin typeface="Segoe UI" panose="020B0502040204020203" pitchFamily="34" charset="0"/>
              </a:rPr>
              <a:t> ô I </a:t>
            </a:r>
            <a:r>
              <a:rPr lang="en-US" dirty="0" err="1">
                <a:solidFill>
                  <a:srgbClr val="000000"/>
                </a:solidFill>
                <a:latin typeface="Segoe UI" panose="020B0502040204020203" pitchFamily="34" charset="0"/>
              </a:rPr>
              <a:t>accecpt</a:t>
            </a:r>
            <a:r>
              <a:rPr lang="en-US" dirty="0">
                <a:solidFill>
                  <a:srgbClr val="000000"/>
                </a:solidFill>
                <a:latin typeface="Segoe UI" panose="020B0502040204020203" pitchFamily="34" charset="0"/>
              </a:rPr>
              <a:t>.. &gt; Next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56254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CD6D8-F7E0-7608-AC9B-AAB0E63D0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6BDA49-3E84-3697-CD50-D357C75D1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905" y="3048644"/>
            <a:ext cx="3947128" cy="33736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62A8F9-66E7-B032-979D-523D60F552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20" y="3048644"/>
            <a:ext cx="3830866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4D3CD8-E09A-02A3-6D34-851EE346B7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48"/>
          <a:stretch/>
        </p:blipFill>
        <p:spPr>
          <a:xfrm>
            <a:off x="6601905" y="617212"/>
            <a:ext cx="4971507" cy="21432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ECA0FE-CCD8-D687-A4DF-9DAC911B3BAA}"/>
              </a:ext>
            </a:extLst>
          </p:cNvPr>
          <p:cNvSpPr txBox="1"/>
          <p:nvPr/>
        </p:nvSpPr>
        <p:spPr>
          <a:xfrm>
            <a:off x="442620" y="1837114"/>
            <a:ext cx="61592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B13: </a:t>
            </a:r>
            <a:r>
              <a:rPr lang="en-US" dirty="0" err="1"/>
              <a:t>Bỏ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Azure… &gt;Next</a:t>
            </a:r>
          </a:p>
          <a:p>
            <a:r>
              <a:rPr lang="en-US" dirty="0"/>
              <a:t>B14: Click Select All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bổ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SQL &gt;Next</a:t>
            </a:r>
          </a:p>
          <a:p>
            <a:r>
              <a:rPr lang="en-US" dirty="0"/>
              <a:t>B15: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SQL Server Instance, ở </a:t>
            </a:r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MSSQL </a:t>
            </a:r>
          </a:p>
        </p:txBody>
      </p:sp>
    </p:spTree>
    <p:extLst>
      <p:ext uri="{BB962C8B-B14F-4D97-AF65-F5344CB8AC3E}">
        <p14:creationId xmlns:p14="http://schemas.microsoft.com/office/powerpoint/2010/main" val="1290801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79F33-BB0B-0BD3-DADD-9E5E61A68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21D525-3470-1CDA-23C5-EBBA24E1D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221" y="3097523"/>
            <a:ext cx="3940404" cy="34745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737456-60E1-EDB1-C273-56B14B40F5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" t="3618" b="10532"/>
          <a:stretch/>
        </p:blipFill>
        <p:spPr>
          <a:xfrm>
            <a:off x="6397658" y="3097523"/>
            <a:ext cx="4383465" cy="3471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127803-58DB-6634-C6EF-8BB02530F5EA}"/>
              </a:ext>
            </a:extLst>
          </p:cNvPr>
          <p:cNvSpPr txBox="1"/>
          <p:nvPr/>
        </p:nvSpPr>
        <p:spPr>
          <a:xfrm>
            <a:off x="1817802" y="1620195"/>
            <a:ext cx="91062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B16: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Service </a:t>
            </a:r>
            <a:r>
              <a:rPr lang="en-US" dirty="0" err="1"/>
              <a:t>cho</a:t>
            </a:r>
            <a:r>
              <a:rPr lang="en-US" dirty="0"/>
              <a:t> SQL Server (Server Configuration).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</a:t>
            </a:r>
            <a:r>
              <a:rPr lang="en-US" dirty="0" err="1"/>
              <a:t>phức</a:t>
            </a:r>
            <a:r>
              <a:rPr lang="en-US" dirty="0"/>
              <a:t> </a:t>
            </a:r>
            <a:r>
              <a:rPr lang="en-US" dirty="0" err="1"/>
              <a:t>tạp</a:t>
            </a:r>
            <a:r>
              <a:rPr lang="en-US" dirty="0"/>
              <a:t>, </a:t>
            </a:r>
            <a:r>
              <a:rPr lang="en-US" dirty="0" err="1"/>
              <a:t>hãy</a:t>
            </a:r>
            <a:r>
              <a:rPr lang="en-US" dirty="0"/>
              <a:t> </a:t>
            </a:r>
            <a:r>
              <a:rPr lang="en-US" dirty="0" err="1"/>
              <a:t>giữ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&gt; Next</a:t>
            </a:r>
          </a:p>
          <a:p>
            <a:endParaRPr lang="en-US" dirty="0"/>
          </a:p>
          <a:p>
            <a:r>
              <a:rPr lang="en-US" dirty="0"/>
              <a:t>B17: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Analysis Services,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fr-FR" dirty="0"/>
              <a:t>Server Mode (</a:t>
            </a:r>
            <a:r>
              <a:rPr lang="fr-FR" dirty="0" err="1"/>
              <a:t>Chế</a:t>
            </a:r>
            <a:r>
              <a:rPr lang="fr-FR" dirty="0"/>
              <a:t> </a:t>
            </a:r>
            <a:r>
              <a:rPr lang="fr-FR" dirty="0" err="1"/>
              <a:t>độ</a:t>
            </a:r>
            <a:r>
              <a:rPr lang="fr-FR" dirty="0"/>
              <a:t> </a:t>
            </a:r>
            <a:r>
              <a:rPr lang="fr-FR" dirty="0" err="1"/>
              <a:t>máy</a:t>
            </a:r>
            <a:r>
              <a:rPr lang="fr-FR" dirty="0"/>
              <a:t> </a:t>
            </a:r>
            <a:r>
              <a:rPr lang="fr-FR" dirty="0" err="1"/>
              <a:t>chủ</a:t>
            </a:r>
            <a:r>
              <a:rPr lang="fr-FR" dirty="0"/>
              <a:t>) </a:t>
            </a:r>
            <a:r>
              <a:rPr lang="fr-FR" dirty="0" err="1"/>
              <a:t>hãy</a:t>
            </a:r>
            <a:r>
              <a:rPr lang="fr-FR" dirty="0"/>
              <a:t> </a:t>
            </a:r>
            <a:r>
              <a:rPr lang="fr-FR" dirty="0" err="1"/>
              <a:t>chọn</a:t>
            </a:r>
            <a:r>
              <a:rPr lang="fr-FR" dirty="0"/>
              <a:t> </a:t>
            </a:r>
            <a:r>
              <a:rPr lang="en-US" dirty="0"/>
              <a:t>Tabular Mode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vừa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chuyên</a:t>
            </a:r>
            <a:r>
              <a:rPr lang="en-US" dirty="0"/>
              <a:t> </a:t>
            </a:r>
            <a:r>
              <a:rPr lang="en-US" dirty="0" err="1"/>
              <a:t>sâu</a:t>
            </a:r>
            <a:r>
              <a:rPr lang="en-US" dirty="0"/>
              <a:t> &gt; Next</a:t>
            </a:r>
          </a:p>
        </p:txBody>
      </p:sp>
    </p:spTree>
    <p:extLst>
      <p:ext uri="{BB962C8B-B14F-4D97-AF65-F5344CB8AC3E}">
        <p14:creationId xmlns:p14="http://schemas.microsoft.com/office/powerpoint/2010/main" val="2785989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31E4DD-E81C-C688-3724-B4C5B5897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A6AE16-2EF3-7C22-B6CF-2DC9D1C8B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599" y="2752627"/>
            <a:ext cx="4371401" cy="35360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60174F-4094-79B7-6F91-75C664968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625" y="2764826"/>
            <a:ext cx="3969981" cy="35238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C9A096-AAB7-F681-3871-23BB6D024B70}"/>
              </a:ext>
            </a:extLst>
          </p:cNvPr>
          <p:cNvSpPr txBox="1"/>
          <p:nvPr/>
        </p:nvSpPr>
        <p:spPr>
          <a:xfrm>
            <a:off x="1583854" y="1177945"/>
            <a:ext cx="90242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B18: </a:t>
            </a:r>
            <a:r>
              <a:rPr lang="en-US" dirty="0" err="1"/>
              <a:t>Tại</a:t>
            </a:r>
            <a:r>
              <a:rPr lang="en-US" dirty="0"/>
              <a:t> Database </a:t>
            </a:r>
            <a:r>
              <a:rPr lang="en-US" dirty="0" err="1"/>
              <a:t>Enegine</a:t>
            </a:r>
            <a:r>
              <a:rPr lang="en-US" dirty="0"/>
              <a:t> Configuration,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mặc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Windows authentication mode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,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Mixed Mode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&gt;Next</a:t>
            </a:r>
          </a:p>
          <a:p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Add Current User</a:t>
            </a:r>
          </a:p>
          <a:p>
            <a:endParaRPr lang="en-US" dirty="0"/>
          </a:p>
          <a:p>
            <a:r>
              <a:rPr lang="en-US" dirty="0"/>
              <a:t>B19: </a:t>
            </a:r>
            <a:r>
              <a:rPr lang="en-US" dirty="0" err="1"/>
              <a:t>Chọn</a:t>
            </a:r>
            <a:r>
              <a:rPr lang="en-US" dirty="0"/>
              <a:t> Create a new SSL &gt; Next</a:t>
            </a:r>
          </a:p>
        </p:txBody>
      </p:sp>
    </p:spTree>
    <p:extLst>
      <p:ext uri="{BB962C8B-B14F-4D97-AF65-F5344CB8AC3E}">
        <p14:creationId xmlns:p14="http://schemas.microsoft.com/office/powerpoint/2010/main" val="2502364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790</Words>
  <Application>Microsoft Office PowerPoint</Application>
  <PresentationFormat>Widescreen</PresentationFormat>
  <Paragraphs>55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Segoe UI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Dell</cp:lastModifiedBy>
  <cp:revision>30</cp:revision>
  <dcterms:created xsi:type="dcterms:W3CDTF">2025-03-19T13:24:17Z</dcterms:created>
  <dcterms:modified xsi:type="dcterms:W3CDTF">2025-03-19T15:29:10Z</dcterms:modified>
</cp:coreProperties>
</file>

<file path=docProps/thumbnail.jpeg>
</file>